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33981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Leave my walls Alone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9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DA5E1-2C8F-4C04-BE7E-6AA2D8B07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074"/>
            <a:ext cx="7029978" cy="47226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74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2019-07-30T20:35:50Z</dcterms:modified>
  <cp:category>Shooting</cp:category>
</cp:coreProperties>
</file>

<file path=docProps/thumbnail.jpeg>
</file>